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35" r:id="rId3"/>
    <p:sldId id="33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37" r:id="rId24"/>
    <p:sldId id="338" r:id="rId25"/>
    <p:sldId id="339" r:id="rId26"/>
    <p:sldId id="340" r:id="rId27"/>
    <p:sldId id="341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72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10" r:id="rId57"/>
    <p:sldId id="307" r:id="rId58"/>
    <p:sldId id="305" r:id="rId59"/>
    <p:sldId id="306" r:id="rId60"/>
    <p:sldId id="308" r:id="rId61"/>
    <p:sldId id="309" r:id="rId62"/>
    <p:sldId id="311" r:id="rId63"/>
    <p:sldId id="312" r:id="rId64"/>
    <p:sldId id="313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42" r:id="rId79"/>
    <p:sldId id="343" r:id="rId80"/>
    <p:sldId id="344" r:id="rId81"/>
    <p:sldId id="345" r:id="rId82"/>
    <p:sldId id="346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3" r:id="rId103"/>
    <p:sldId id="334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65" r:id="rId114"/>
    <p:sldId id="366" r:id="rId115"/>
    <p:sldId id="367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8" r:id="rId126"/>
    <p:sldId id="369" r:id="rId127"/>
    <p:sldId id="370" r:id="rId128"/>
    <p:sldId id="371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gration - Extracting Data from Legacy Systems" id="{85E1EE30-B887-4AFE-9739-4AFDAC7E9427}">
          <p14:sldIdLst>
            <p14:sldId id="304"/>
            <p14:sldId id="335"/>
            <p14:sldId id="33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Migration - Best Practice" id="{85DD0454-4445-4268-B2A4-4D69FCB64382}">
          <p14:sldIdLst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Migration Estimation &amp; Manager task" id="{FA837B52-D0C6-4D48-87E1-AF9B93F22C23}">
          <p14:sldIdLst>
            <p14:sldId id="337"/>
            <p14:sldId id="338"/>
            <p14:sldId id="339"/>
            <p14:sldId id="340"/>
            <p14:sldId id="341"/>
          </p14:sldIdLst>
        </p14:section>
        <p14:section name="Migration - Using Packages for Data Migration" id="{63743863-8E36-45A6-9B13-C9E4699F47F3}">
          <p14:sldIdLst>
            <p14:sldId id="277"/>
            <p14:sldId id="278"/>
            <p14:sldId id="279"/>
            <p14:sldId id="280"/>
            <p14:sldId id="281"/>
          </p14:sldIdLst>
        </p14:section>
        <p14:section name="Migration - Using the Sling Post Servlet" id="{A43CA6AA-E1E5-4116-BC13-428CC892F120}">
          <p14:sldIdLst>
            <p14:sldId id="282"/>
            <p14:sldId id="283"/>
            <p14:sldId id="284"/>
            <p14:sldId id="285"/>
          </p14:sldIdLst>
        </p14:section>
        <p14:section name="Migration - Using the Java Content Repository" id="{97A46453-D15D-44C2-B461-2F207813113E}">
          <p14:sldIdLst>
            <p14:sldId id="286"/>
            <p14:sldId id="287"/>
            <p14:sldId id="288"/>
            <p14:sldId id="289"/>
          </p14:sldIdLst>
        </p14:section>
        <p14:section name="Migration - Creating Pages Dynamically" id="{8EFBD6D3-3C3B-482A-9D8F-B9CEF5FE55A3}">
          <p14:sldIdLst>
            <p14:sldId id="290"/>
            <p14:sldId id="291"/>
            <p14:sldId id="292"/>
            <p14:sldId id="293"/>
            <p14:sldId id="294"/>
            <p14:sldId id="372"/>
          </p14:sldIdLst>
        </p14:section>
        <p14:section name="Migration - Dynamically Creating Assets" id="{7BA84BC9-3B19-4F0A-BC5E-3CF86217A5B8}">
          <p14:sldIdLst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Migration - Identifying Cost Benefit" id="{CB9317B5-CBEF-409E-B2FD-6ED0AAD13405}">
          <p14:sldIdLst>
            <p14:sldId id="302"/>
            <p14:sldId id="303"/>
          </p14:sldIdLst>
        </p14:section>
        <p14:section name="Migration-Groovy Script" id="{75BC57AE-3840-425E-A3BA-8F2CD0C20EFE}">
          <p14:sldIdLst>
            <p14:sldId id="310"/>
            <p14:sldId id="307"/>
            <p14:sldId id="305"/>
            <p14:sldId id="306"/>
            <p14:sldId id="308"/>
            <p14:sldId id="309"/>
            <p14:sldId id="311"/>
            <p14:sldId id="312"/>
            <p14:sldId id="313"/>
          </p14:sldIdLst>
        </p14:section>
        <p14:section name="6.5 Upgrade" id="{14DB35DE-2995-40EC-81AC-F41A9BE10797}">
          <p14:sldIdLst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AEM Upgrade-Best Practice" id="{E365B595-C357-4C9F-BAA1-3618F73DC41B}">
          <p14:sldIdLst>
            <p14:sldId id="342"/>
            <p14:sldId id="343"/>
            <p14:sldId id="344"/>
            <p14:sldId id="345"/>
            <p14:sldId id="346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AEM to Drupal - Migration" id="{9F576504-DD17-4497-BACD-35D60635206C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AEM Upgrade Process" id="{FE973CFF-A2F2-4FC8-8B6C-5E1F2A296A93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  <p14:section name="Pre-Upgrade Maintenance" id="{1E85C795-CA31-443E-AFB4-77C542A63BF8}">
          <p14:sldIdLst>
            <p14:sldId id="365"/>
            <p14:sldId id="366"/>
            <p14:sldId id="367"/>
          </p14:sldIdLst>
        </p14:section>
        <p14:section name="Upgrade Procedure" id="{A2E5B7B3-DAF6-4B4D-9AA6-B9BA165267C8}">
          <p14:sldIdLst>
            <p14:sldId id="356"/>
            <p14:sldId id="357"/>
          </p14:sldIdLst>
        </p14:section>
        <p14:section name="Upgrade InPlace" id="{EE5FAD71-3790-407C-94D7-82519F7BEBEA}">
          <p14:sldIdLst>
            <p14:sldId id="358"/>
            <p14:sldId id="359"/>
            <p14:sldId id="360"/>
          </p14:sldIdLst>
        </p14:section>
        <p14:section name="CRX2OAK Migration" id="{0FC61F79-2D99-4D16-A5DF-73EB29CF855E}">
          <p14:sldIdLst>
            <p14:sldId id="361"/>
            <p14:sldId id="362"/>
            <p14:sldId id="363"/>
            <p14:sldId id="364"/>
          </p14:sldIdLst>
        </p14:section>
        <p14:section name="Upgrade Post Upgrade" id="{47B26A02-B4DD-4BE6-B889-706FE567B95A}">
          <p14:sldIdLst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88AC-11C6-4E1B-8A64-06DB24405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CCB98-774C-4DF0-94E8-3255F976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F4A6-75F6-4BC2-8CF1-372AB21C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ABAA1-2874-47F5-B613-5A739DFE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902CA-4970-4597-9191-E4AF611E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08C2-FB4B-4F3F-AD21-BA67826C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E3AC4-3426-4AA1-AF81-48512E70F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0CEB-EA23-4241-A641-3BA9C29F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FB8EE-72B7-42F7-AA6D-CB1B5CA1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E9F75-799D-466B-AFB5-1D00C464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34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8D935-DAC0-4F3D-8A42-5A64C4E1A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83FB0-8498-4AEE-8AD7-DA91AF0F5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3FD52-EFC5-4909-82C3-4AD7D58CF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A42CC-5E08-42BA-BBB1-D89DAE6D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3D67D-7F66-4998-B262-308E87E1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7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FDD4-FDBA-48A2-B0A4-3CC04FE9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A8DC-4B4E-40BA-8726-1315CC42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B684A-234F-4565-97A2-1E1299FA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58406-9E41-426C-80C1-1E33E02C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0AF1-CCD0-4711-961A-A84827A9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0E17-58C6-42AA-8840-30219A28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9F3FB-1A22-4EB3-AD42-09965F88A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9EC96-2BF2-4170-8369-56064192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8CAB-2410-45B4-AEA5-3525262F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E0BD4-1216-4EAA-88A4-082C93AA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3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5081-E380-44C3-81DB-4C79DF5E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EB7B5-FD94-40C0-BD28-63EAAEF43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5026D-A021-4B3F-82C3-092BE047D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DC4DE-EB9B-4425-B5DD-11299246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5E914-1EF3-4B4A-9A33-FE822B57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4E2C6-B421-4BD7-94D2-BB8BFF7D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E115-EC19-4F10-A92E-43ADECB0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27E9E-CEE1-47D5-A676-03BAE7CAE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DDDFF-D7B1-4165-B436-410343E87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D301F-92DC-42D9-BE06-20DE055CE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14431-B93D-42D0-B14F-24269283B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03E37-C111-49AA-BF5A-BE40280F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42C475-A414-4632-9E93-F105B36A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A80A0-204E-4327-8AF1-F8D61E8A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76B2-0F35-4002-8B86-5D8A828C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74557-9FDD-4A3C-83C1-5BDB378D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8BB30-D8D1-40D2-A491-5E93B138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F4305-B03E-4293-B98F-A5CB7EFF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5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582F4-BCD1-45E1-B16F-37697619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945C6-DB8B-4A14-AE96-76350BCE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67B55-A6B0-4D7C-93CC-54B0E053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5225-E4E3-4527-AA2A-0BCB9417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216A-C180-4A64-8040-FBA6C17C4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3ED37-D959-49FE-BC77-C5AF779A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40962-7926-4058-B308-C9FC358E1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2919-C164-4786-B29A-90B2E4C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EFD27-CFF1-4CE4-8CE1-ABE536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2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D5F1-F69A-4E72-985C-04B7DCE8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6A35A-2E43-4BCF-994C-C180F7711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C1333-C0D6-4E49-A893-E50DE3F6D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D43D1-E675-4421-8406-DFFA470A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172F-55EC-4502-A127-0A5F5371C34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63651-AD4C-4C13-BF34-C80CEC00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833C-DD36-4F13-ABC5-0564A6FB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9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F41FA-8169-4FC1-90DA-A4A84197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E045E-C979-474A-8D11-8E0EE78F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4771B-0181-48D8-92C8-BAADEE661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2172F-55EC-4502-A127-0A5F5371C34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52A1-C02B-43EE-8A50-5111E5F8F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B86F-BB41-4C4D-8B07-B4DFD6E6E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45DBE-D198-434A-A40F-A2125239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CE11-F2FC-4499-B4C2-182FC24E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241BA-E986-4BC0-8F46-CF7B34C4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E4C31-8E55-4C8B-B8D8-1541B4CD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89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36442-5E4B-475B-9027-8ECCFDEC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6CD46C-3B3D-41E2-9EC2-D5BFE5B0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1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8618-8351-413D-A4BA-0F9079FA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6897-7F0A-4C6E-B45C-A3775139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67CA2-1D05-4FD5-9C39-AE2EAB26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627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AC8E-2DF2-44FF-82FE-D66D9808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EFB2-6916-4AA9-B13A-DC5F4D35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17F3-BA9B-498F-9D44-4BA9466DF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39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3F61-6417-412A-B739-5DC02B85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50436-AD8B-44CD-9B50-C38440E1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D49DC-46A4-4899-9294-E12C9C42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285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089D-A936-4CDE-8454-BAB46BF5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81365-0706-4DED-A9B2-04F91A431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58D00-4970-49AF-ACD6-6CA9D9C9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21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03A9-4C71-4A01-9A8D-B9E2A8CD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8B33-F589-4877-A07C-FFF5A734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24C76-ED02-4528-8EA1-B7C263289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25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7374-B142-4579-A69D-C2F8E4FA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E3B2-40DE-40D3-BCD3-87AF266AF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3689D-EA86-4DF0-B158-77B80455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44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FD64-6500-4945-B392-B53EF096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BB9B1-6AD8-4E92-9D34-8C06EE8BF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365125"/>
            <a:ext cx="11660697" cy="6354457"/>
          </a:xfrm>
        </p:spPr>
      </p:pic>
    </p:spTree>
    <p:extLst>
      <p:ext uri="{BB962C8B-B14F-4D97-AF65-F5344CB8AC3E}">
        <p14:creationId xmlns:p14="http://schemas.microsoft.com/office/powerpoint/2010/main" val="3494418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0484-3BFD-4673-953A-371C322E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3661-0519-4E5E-A52D-033EDC24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F44-D8F5-4715-908D-41208E0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350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980C-ACF9-40CE-B2B2-F617F397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149F-6C0A-4B1C-97E3-3B8F5D33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9F829-F0F5-4BCA-B459-3558BEA0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4019-3426-4894-AB8C-2F35EA62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8A51-A4CF-4D53-8D94-E90D510A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CDFA3-5FED-4A53-A897-6E8F165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DC45F-9405-4905-BF45-A679E896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18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60CF-2845-434A-8DE9-E1126287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EC2CC-B2DD-4EEF-8AD8-43A40EA6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CC6D4-1847-440E-896C-8B2E8692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970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9697-D60F-4CE7-AC7D-511156D9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3FB7A-7C59-4DCC-BF3D-C3606AA7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9AD7-6462-47FA-B283-AE54CEDD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308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FA0C-55E3-4693-8C2F-07E4EF65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0052-D5CD-423D-92C2-503A16E1E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2B4F6-80CE-494A-832F-9B0086DF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699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7ACB-EC17-42B6-8AD0-068731BB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7694-59CA-4F91-91B4-B4088021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2B065-F4C2-4D3B-A9C8-59675210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19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1547-4C87-4062-8051-7E7739BC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3443-DBEF-4512-9F8D-DB1339F9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7D539-F91A-4F40-B614-ADE8F721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975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4D04-A6D0-4114-B62B-32DC6A3B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3422C-C962-481C-B744-6C373301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0C32D-FE6B-4860-8818-3CA18232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57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E588-B41A-4192-B64D-98113016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0CEB5-934B-4843-9362-2D818630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E8E92-9E85-46CF-BDA7-87318A7C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59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9EB1-0A55-4B89-9C9D-07B0A277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0244-DD4C-4E9F-B869-247BFEDD7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3DB95-7E38-4392-A2B1-7469707D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3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FE02-1E78-41EF-9B9E-0D4389D9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E2D7-B17E-4AEF-9D0E-9FD9A1E5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745D0-3D91-4F09-A0E0-0BDF591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10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C74E-EF75-4309-8AFF-01FFC28A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8DA0-D666-49D3-A4A5-BD944A6E0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0CC44-368C-4CCA-93F1-FBAA540D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8CC7D-FE09-4E39-B87E-FF947962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62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7603-E2E6-4BAF-8809-DF6E7C2D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8405-12AC-421A-ADD0-308B5613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05A8F-1F3A-44FC-B1AE-A8E8F2B6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899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944E-5409-4F7F-9896-3856885C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EA567-12C6-4A5A-BF00-2B66F67B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17F0-CB59-4D41-A3F3-EC252F1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67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6B93-3C60-4B5D-93F5-AF04B969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ADF1-17FE-4CD7-A9D0-9A1686AA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29EB1-7D34-43CB-8BAF-14DA8141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4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8A23-AA7B-457F-80F3-8B6A65EA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7E31-B07E-4015-9CCE-90E9FE26A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BA572-D4C4-4698-923E-7E2FAAA1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013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DC18-F4CF-4EAD-A75A-1FDFC9EC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7443-EED7-485D-8B72-CB08ED5EE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71174-EB9C-4E8C-B68B-3C72E97B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63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4C27-1486-4920-A434-BEBED284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88DC-CBDA-4E47-9641-276646EC8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CF1FB-B4B0-4782-9ED4-31E75624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112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4B12-AACC-48B1-9985-CF67F501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1B15-F8D4-43C6-B46B-DC7306F7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9C695-3474-4CE1-9001-06698739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2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A6F2-17DF-4154-8D03-F424E468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8DC1-C070-43FF-A614-23D00C8F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99E78-9C04-4E7F-A556-F28E616B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979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62B7-7C04-4512-A061-B3606812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C4F4-8E7D-4BE9-9E05-2ABA65007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55BC-B24F-4DF9-8C4F-E8C8645B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AED9F-8518-4490-ABAD-601D353B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4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ADD25-67A2-401F-A93B-D451DEF6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7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B31CB-D057-4147-8B3C-C8F02246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F9637-1FE5-43D4-B321-0493D2CE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23C57-2804-4BFB-94F0-A80F07B9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479D7-38AD-44E9-BF9F-9B21A61B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BABF4-E5DF-44BD-84E8-8E1C680D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1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A113-BF3F-4101-A884-B6ECB645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AE69-F833-48EB-B66A-3B0B48D78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883B7-048F-4F46-AAA8-4970B184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6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3847B-221A-41C7-B593-130D4496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62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8DEF9-8A64-473D-BF61-29194601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6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69E16-8A3B-4379-B635-BEAA4B03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7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E24F-5279-46A7-A329-45A8A955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6679-7BB6-4091-BB5C-FDD3DBA6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578AB-1CEC-42AF-BA03-2CA4A45D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0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4084-A76C-422A-83B2-45A42E63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8BAB-5F4C-4F66-AE8D-EA0B250AF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63688-130B-493B-B4F7-5F39B22E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935F-B38A-4B07-9E79-E3FF421E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D7C19-0185-4E83-8EC1-3D12EC27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1586D-9BD2-4471-A41A-C18E632C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9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9C6A-1647-47B4-B2C3-328797A2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F7E22-A7A6-41B2-A5FB-7DAE4181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F434A-A562-4CE6-9E77-5AF90F49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2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3C63-9C7A-4A4B-AEE7-2FBFBE2F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F2F2-BA63-4B36-85DF-B8F76FB47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F9488-FE13-41F0-90B8-48768B7D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4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BFD9-BE64-42EC-8947-468CBACD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FAE5-E866-45DB-AB00-941AE894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363A4-5BE6-4E90-86A2-578098F2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D28E-A1BC-4CC5-AF9E-BA98AF48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E029-8FD8-4B07-BA7F-68D594B0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BD249-124B-473F-B566-1706ABFD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7D5C-6551-4FC8-B054-7BAFFF64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4674-2AC9-49C2-896F-339E99AFC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B8CBA-E57E-4280-B216-F7FF4568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05E9-FA5A-4DC7-A84E-C6278A9F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CCBC-B1CC-48AC-B8E7-74A82E05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7D292-CCB2-4307-91AB-36333461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866B-A1F8-429F-99AC-A66D4D2E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E693-C575-4693-B4A5-9E1513CA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6904A-0A2F-416A-82CE-43AB5579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2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8E01-432F-46C1-99BC-285B0EC1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47CB-0D3E-4B40-B3B3-1081728E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AF9F-7917-4EE4-ABDA-885CE602A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96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6BD-B254-4E73-ABF3-204FEC31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D2767-D451-48DA-8A2A-E2543A68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3E70C-6434-47C7-A780-A54AB77C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4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1565-CE34-4B94-BAE4-BB6AD346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F5DB-0DB9-411D-B793-D21991402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5A146-F111-4DED-B093-AE88A5A2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7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A1AC-A6C6-4526-B202-1CF6934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776-E482-40C8-9B7A-D1E572BB3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25F15-61D9-48EA-8208-4A507B3B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2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473-D697-45C6-9EA9-ED555866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01E-0FCF-491D-8D17-7C1A21B9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27A6-8FEB-4B8E-A1D0-7693F738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A1255-8B3F-49DF-A7DF-A88BDFA4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BCB1-91C0-4D91-A75D-B23008568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F6A29-6ACD-432C-B8AA-3EF5AB52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32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92A5-3BC6-49DB-B2D6-C5432B1A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157AE-C7AE-4B9D-8854-E3D3F72CB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848BC-E478-4AA0-BBC2-0EF38D39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87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7B7A-8199-4138-9E2D-C9F3CD5B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84D4-95D1-4C24-BDFC-737325FC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10ED9-A241-4781-A4CE-D4E40EEC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2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F53544-3963-49B8-942A-F0206A44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67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167D-DC12-406B-A1B0-96CD68BC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83579-9B2F-469E-81B0-525AC578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18C7A-ED40-4E1A-9D4A-D7AC35AE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62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351D-F555-4AB9-90F8-9C1D550F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A18F4-C249-45EF-B1BF-6C77D01FD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58E68-CB66-49CF-81D0-CEC28161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3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BAB9-A8D8-4374-9305-C2492AAD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9838-4085-4E0E-A315-658567565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8E69B-A719-4165-86AA-1D1BFC3E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4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3A23-7FD5-4238-A55A-E2387C42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E935-6022-47E1-A045-BA273E355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81E8B-5BAC-433E-B2A4-155D7CCD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9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A028-6CB2-4781-A7D8-D25EAB84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57B56-8404-4DF9-B8EC-14DD2574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587D3-FB40-4928-B337-FF346295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8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B7D-DE39-40BC-B138-62A6DD3A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120B-AF9A-40FC-8B4C-F5105C3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0930C-9E4C-414D-984D-4634823A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1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B3A4-C354-4F31-B107-CCEAD646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14F3-6D45-40B2-B301-9C315D45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30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1233-9EDE-405E-ABD1-0408F4C4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196D5-6F1D-45DD-B5C8-B26E43179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FAE3C-F9D5-426C-8BB4-23866833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2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FE37-4306-41C8-B343-12FFD99D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4901B-7F0C-4975-9EEF-F79AFB2A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1BE6F-0725-427D-AED0-092A797C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43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ED0D-3C84-4F76-8819-DB89DE79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C191-D79D-47B1-87B0-470F4BC2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10456-B59B-4DFE-97BA-A9630255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5FE8D-8E0F-4D96-94B1-D0EA940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8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FEBB-3F61-4451-B32D-DE872D99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756C-384E-40DE-8EE2-6723FC12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8D40-E92D-4358-88D2-901B5457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5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BC87-4229-4DB6-8DE8-DF5F335D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979D-0E87-4017-9057-26906102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E7B42-5BA7-4F97-B7AD-A7A9366F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2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B7D1-A45A-4099-9C58-87D56A0E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B044-4362-499D-9F66-EAC29AB36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14F27-35F1-4FF6-B8E1-2022B7E6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51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29E-B2AA-43D4-A7A4-006A954E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B69F-AE12-4942-B8FD-89A17E5A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5B5DB-21E6-434B-AD93-D6EFA479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5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BAB1-2F0D-4C0E-80CD-17F7F6E1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70F2-E8BF-4934-8736-789D65E5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DE32B-8CB8-405C-A776-8B04E655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6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0CC5-C06C-4E43-B755-86D9B72C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75D67-2D5C-4F2F-8EC7-66FC6718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796AA-C751-43B0-BAF8-B53D7621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4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41CA-6639-4C2C-94CB-1A7A3099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3DE08-DE21-473F-B39F-3FB207C36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29671-E329-4C8F-82E7-650AE690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2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DE8A-B36E-4710-9108-B1363582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88CDB-9B60-4CE5-8161-9093DA58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80437-6BE4-4E8F-94D5-22E7B579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4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56ED-CC27-4AFC-8326-122CDC5E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CFDE-16DA-42D9-845B-83DE84D8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E5C81-B240-4E5A-95ED-D69E17A1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1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7F6C-DAEF-44C8-A13E-A75429F4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E4D2B-3A68-40AA-9147-65355F7EB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A95AC-EDBF-4438-A269-320D3C91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B35B8-69ED-4ACC-B87A-CDBC593D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8F74-501F-43CB-B5EA-1010003E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178C-C7C2-4308-8EBF-F3215459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8AAB5-C3F3-4B99-8857-57F6A097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69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5448-8DFC-48C4-AB7B-8B8DB525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E1019-FF02-465B-8F1C-5600FD14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20591-A2A8-49D4-8C50-20848351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9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2DBA-E4E3-48CE-8054-4A9680B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75CE-9912-4E4F-A817-5850EBEA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E216A-E50E-4B4A-8A96-F85D965D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9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D84F-6C09-41F0-A1B4-36D6C524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6BE7E-901D-44D0-8B6B-647D6AD3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7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D2D8-C0F6-4501-9748-EA6839F7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CE3DF-D3D2-4778-94DA-644C88CD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EDC05-DBE6-4F9F-B281-000B2FED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96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A686-64AB-4927-8DF2-9DACB6F8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B784-1FA5-42AA-8207-E19E7AB85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343BA-93D8-4C16-92A2-8E4B0E714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71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C4DE-13C4-4C9C-A213-C6D0DD44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5E5D-5DB4-4690-8155-3D8E931B1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85EEC-441B-41C1-8C75-58210DA5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27AA-8F27-47CA-9749-87BCBCF3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9F55-4BB7-4C58-BFCC-9A0AFA29B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1D3E6-816F-4576-8C8F-1E6F6F20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51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BC47-AC67-488E-B19A-C3B673B0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B5D8-D788-41E5-989E-8A0F884D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7C-4940-4AFB-A22D-BB2A3535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5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A748-1FAB-41F0-8845-2A107676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99FF9-3A38-44F1-908B-3B8DDAB5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FB634-EF4F-4791-A6E5-C4EBF31A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9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776A5-0BAF-4A5D-BC04-823B505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4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82B1-2B35-4D8D-B7B8-612F486D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BD9-1B18-4205-87F6-22167059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AC06A-2C70-4189-9341-BDB5ECD2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24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857B-7737-4C32-AF83-F38AEDC8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79E4-228E-4532-AAA4-54117763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6A9F4-522E-4471-A9EE-58EC7565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73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AD23-2AAF-4145-B14D-0D0C753E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A293-C413-444A-B081-99660310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C9DAB-250E-4B8E-B14A-4FFD955B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82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0819-E347-4975-9DD1-31313385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BA1C-962A-4286-A2AF-3F1041BC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CD38D-1F75-4230-92C7-766193BD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44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C545-E021-4F0B-AE99-CCF3953C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5B8B-81F7-427E-9229-EF729C2D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EBE55-0B3D-4767-BDEF-F26433FD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84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E699-494A-4950-A584-985CE995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05E3C-52EA-4C32-B7F9-1C3A5B0AE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B683C-AFED-437D-837A-393B6EEA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8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026F-2D81-4BB2-95CF-D47A3090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8D345-BA57-4EEF-A4F6-162AA3294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1E91B-1E7A-4931-A4E7-2E8BCBFE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1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5653-9E4C-417B-8822-7598B5EE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EE88-75FB-4292-8A3F-AD43682A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50F-5E38-47C1-B76C-852CFA41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7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710B-526F-45B4-A46C-A6F06E48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FC3E-C469-412E-8D1E-F9823DFC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3E059-7362-43B8-92A7-20526263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CE6D-567C-4BA4-899C-F1F7B004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7DBA-5CC8-42A5-9CAF-58F9B986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3476D-7EA8-40D0-AF65-B8D7EA2F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9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9B42D-C580-4E34-AAA1-4317D5C6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1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2EBE-09C7-4172-871D-225DD89A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81FBA-649E-40E8-A6C6-4D57B28C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E7245-FFCC-48D9-BC8C-A97921DA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3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7EE0-B0E0-4C16-94D4-42BE87F6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10AB-B203-4659-A09A-D9DDD14B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0E2B3-AC88-4A39-9FCF-46774DA32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9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F4C5-760F-4CB0-88A1-FC21E18A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EAEF-E598-4EF2-911E-E1BC1F1F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22735-60D3-46B7-B270-AC2AB2CD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2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037A-53B0-4B5F-B283-86E46240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AFEC9-5B25-4E35-BFB6-FE0504575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A6142-054B-48A6-8FD0-66272B72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4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16BD-22EE-427E-BD0F-7C08C4EE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B6007-39B2-4D55-AAF5-DB3CD4FA3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F6E3F-B5F4-4B6C-AD03-8D3D0BBC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6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0D41-D9AE-4D5D-AB0C-A019FCB8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7EBC-AF6B-40BB-A027-FDA5CCE39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E1190-80A5-4108-8ABD-0E97DEC8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72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25AA-C13D-4AF4-97DF-CDECADD7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CDC-4436-4E41-A2F5-80B5EE94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C9676-B137-4F48-A945-440854E9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62C9-2320-4610-A62C-B80B90B1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BD64F-F326-4C0D-940D-59B88F3B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AAD99-A80B-4E20-8CA4-09B82EEE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6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62F2-70FC-4CAE-A5DD-FE8E7CB4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F9BA1-AB8D-4899-B157-ED01BD65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62412-4483-4429-BAD3-79F7B04A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6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A64B-0697-4F96-8851-43C3FA2B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BB0A-B1D5-4877-AE5D-8B50ECD18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CAFC-CF9E-4C06-A42A-4F06B3E8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0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D6A147-CC41-4535-8089-0179F453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88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81D8-84DF-438D-8A5E-98A478E0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D933-E60F-414C-B092-6376C565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1933B-5C27-40C1-BE20-3D108AAB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9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1DA8-E21D-4340-9FC5-D51C50DB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C9B11-FD63-49ED-97A2-7F1EE633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553D8-5E56-4FCC-91E9-5C3BA3D6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5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EC1A-1041-4CF2-A7C2-6EDAA45D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1440-9AF3-402F-BF1C-CABBBC80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84D96-1B5B-445B-AFAD-915DBE84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14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E3C5-7814-47DC-9ECD-BA420CCE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84F3-7660-45E7-B18B-ED72F00D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7638-F5DB-4190-A13A-EE34F9B4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966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3040-D656-4F72-B76D-9BBC3B65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8653E-B460-47D0-9A2D-BC27DEC4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0916D-0B03-419F-9CB4-262B16D1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80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E973-53BB-4C50-8337-5D56F53A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7DA4-FA26-4E88-AE84-2F8323A52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0C368-C52C-47CE-9F30-6492092D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19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53E0-DC1F-4895-805B-7E6CB96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F437-3E1B-4A00-B377-E923FBF6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C52C1-7014-4EEF-815D-CA6B1CBC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927-D9FD-4834-BF56-9C15EB16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D1161-3209-4681-B05E-7BEF5C9EA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18939-01D0-426F-8421-4CFBD0A5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88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CFF9-69A3-44D2-99C7-CB0BA887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3D77-FC74-4A95-8C1C-E3987B3A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61D59-402D-49F5-82C1-C2718F1E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80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97B3-9FF5-4554-9D85-09F83AA7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C8C5-C012-4A06-9E4E-2A4D023A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31B88-88BA-479E-941B-7461DF25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8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55973</TotalTime>
  <Words>0</Words>
  <Application>Microsoft Office PowerPoint</Application>
  <PresentationFormat>Widescreen</PresentationFormat>
  <Paragraphs>0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50</cp:revision>
  <dcterms:created xsi:type="dcterms:W3CDTF">2020-10-19T19:42:35Z</dcterms:created>
  <dcterms:modified xsi:type="dcterms:W3CDTF">2021-10-04T23:50:37Z</dcterms:modified>
</cp:coreProperties>
</file>